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720" y="-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png>
</file>

<file path=ppt/media/image2.png>
</file>

<file path=ppt/media/image3.png>
</file>

<file path=ppt/media/image4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1B001-96F5-4677-AC79-9A15470DB79F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15522-1471-4708-B2A6-7D196CDE012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25525" y="1625600"/>
            <a:ext cx="7092950" cy="360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928670"/>
            <a:ext cx="8334376" cy="48577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28596" y="1000108"/>
            <a:ext cx="8510156" cy="50014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/>
        </p:nvGraphicFramePr>
        <p:xfrm>
          <a:off x="3244850" y="3189288"/>
          <a:ext cx="2654300" cy="479425"/>
        </p:xfrm>
        <a:graphic>
          <a:graphicData uri="http://schemas.openxmlformats.org/presentationml/2006/ole">
            <p:oleObj spid="_x0000_s7170" name="Packager Shell Object" showAsIcon="1" r:id="rId3" imgW="2653560" imgH="478800" progId="Package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3013</TotalTime>
  <Words>0</Words>
  <Application>Microsoft Office PowerPoint</Application>
  <PresentationFormat>On-screen Show (4:3)</PresentationFormat>
  <Paragraphs>0</Paragraphs>
  <Slides>4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Office Theme</vt:lpstr>
      <vt:lpstr>Package</vt:lpstr>
      <vt:lpstr>Slide 1</vt:lpstr>
      <vt:lpstr>Slide 2</vt:lpstr>
      <vt:lpstr>Slide 3</vt:lpstr>
      <vt:lpstr>Slide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ranja</dc:creator>
  <cp:lastModifiedBy>ranja</cp:lastModifiedBy>
  <cp:revision>27</cp:revision>
  <dcterms:created xsi:type="dcterms:W3CDTF">2024-12-09T06:55:18Z</dcterms:created>
  <dcterms:modified xsi:type="dcterms:W3CDTF">2024-12-11T09:08:51Z</dcterms:modified>
</cp:coreProperties>
</file>

<file path=docProps/thumbnail.jpeg>
</file>